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0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4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4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6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3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38E0-386F-44FE-A213-D95C95A34107}" type="datetimeFigureOut">
              <a:rPr lang="en-GB" smtClean="0"/>
              <a:t>13/06/2016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D30B-23C7-4D57-BF87-474122176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6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Bloque</a:t>
            </a:r>
            <a:r>
              <a:rPr lang="en-US" dirty="0" smtClean="0">
                <a:solidFill>
                  <a:srgbClr val="C00000"/>
                </a:solidFill>
              </a:rPr>
              <a:t> III: </a:t>
            </a:r>
            <a:r>
              <a:rPr lang="en-US" dirty="0" err="1" smtClean="0">
                <a:solidFill>
                  <a:srgbClr val="C00000"/>
                </a:solidFill>
              </a:rPr>
              <a:t>Tradiciones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culinarias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Introducción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s-ES" dirty="0" err="1" smtClean="0"/>
              <a:t>ñol</a:t>
            </a:r>
            <a:r>
              <a:rPr lang="es-ES" dirty="0" smtClean="0"/>
              <a:t>. Nivel 6.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82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barzivot.net/wp-content/uploads/Fa%C5%BEana-fe%C5%A1t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2453489" cy="37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thnicfoodsrus.com/wp-content/uploads/2014/11/moroccan-meal-eating-300x2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0218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MTEhUUEhQWFhUXGR0aGBgYGBgdGxsZGBwcGB4dHRwcHCggHRwlHBoYITEhJSkrLi4uHB8zODMsNygtLiwBCgoKDg0OGxAQGywkICQsLCwsLy8sNDAsLCwsLCwsLCwsLCwsLCwsLCwsLCwsNCwsLCwsLCwsLCwsLCwsLCwsLP/AABEIAMIBAwMBIgACEQEDEQH/xAAcAAACAgMBAQAAAAAAAAAAAAAFBgMEAAIHAQj/xABDEAACAQIEAwYDBgQDBwQDAAABAhEAAwQSITEFQVEGEyJhcYEykaEUQrHB0fAHI1LhcoLxFSRikqKywhYzY+IXQ4P/xAAZAQADAQEBAAAAAAAAAAAAAAABAgMEAAX/xAAvEQACAgEDAQcDAwUBAAAAAAAAAQIRAxIhMUEEEyIyUXGBYbHBoeHwFDNCkdEF/9oADAMBAAIRAxEAPwDmOC4crD49ekR+NEcEiWmGdIIOjSSOtUFxNtvi8DDmuv4Vvb4rGjDvF5TpUvExqiOFrF5iXVoYmSw2JOs6aqfMfKp+IccYhQwAbqNm03009x8qS8LirgM2gRPICfxotgcFiLzxDMTrEH0mBoKeNrknNJo+gOBMt7CWAxkm2k9dcu3saWcHxLE3bz2DeIVGKk7QA2XWBJ5UvYDi9/ChEM+FVGRgQRlAErPpOnyor2G4nbu4y9mOjo0yNyXUkdKZSsVrgd8H2atLq5Nw/IfIfrVzEYizhxMqg5qBqR/hGtKN/HX1xL4cXmWygDZokqpCncawC3WjOFwWHAzAG8TrmbY+39jXNpchSb8qJ27QNc0w1pnPUjT9+pFDcVjMZh2724bZDmDbkT6iB5RueVFA7kZQci8gmkVG3D1PxCfWpPNFcFVhb5ZR+1YPEfEO4uddtfXY+4oV2n4JiHw4Zbgu2lBbfYAaneCBrsfaj+I4VbbdaCY3hd+3buLh3aGUjJMzIg76TTRyxZOeFr6nHcX3iNKk+Ua6elVH4qxZS6g5Ty0JorjGa04ldiT0OtV7uLsXHTMIEHNmHPSNR70Jex0OOTa/xaw6EDRjoAw6+e1e4jg9l1zBREfEh/Y+lV8Vwe0xAtNEgncMNPrzobieFXbZ8Jmf6TBPtSKujKO+qIH4QxGa2ZHQ6Gh12y6HUEUSHE7qAKwGmgDLBjpXuE4gkkuDJ57gCnuSFpAtbqn4h7ipLuBMZl8S+VEu6S88IqxzI0PttVfFYLuT4HI8j/ajqR2kF16pIq3dtMdWX3FQFKIrR7aasFp2YKBqeun415lqxYvEaHXp5en7iuDZefhaWADdIZug+EfrVe7xRtk/fpWmHw63boW5cFtT95gxA9lH6CmTuMHhAGV1vtyIJ09hp86VpBTB+A7MXrvivN3YOsEZrh/ySMvq5X3phsYXBYRZaC3/ABGWPr+igDrNL97jl65ItwizvoAJ89hVa5bsrrcuNffmElVnzdxJ9lHrR3ON+0nGEvkBLYUAzmgCdIoFA51ax1zPqqKgGgCz9SSST5k1nDuFXbxItrMCTJAAHUliABROoplqwBjoJPkKZLHArK/HdF1/6LAL/N9FHzNNvCOzN54Wzh7NkETmvEXGgc8oEA67EVx1HNRw9+n1H61ldetfwwLqHa5clgCctqBr0AgCsrtztjlyYG3plYv1BOU+wj86spbtgwBkYf1jT5mqBtuxlmUHygH6CJrYYcfeYg+Yj60nyUa+gV+3ps/3dilX+Cdqb2HfNZnMNjGsHy1oCrWxy1H+YGp0xZPwqZ6jb5UyEe4dxvGsXiXZ7jyx3Jgbco5e1WuB4o2mL95DxE9NQZM77UuZ7j66COm/0q3a4exILEt1JMfrStrqFY30R0jsn2lV8UzXI1tFWIOh1SCJ8hEU/wDCGBQRG0VynhHDbAw+neC+TGy5Ms9fi/vXSOzKZLYXpUsjTaRTHFxTGJbYrcIKiRq3zUKQdzHWoWTWpi1RO1dR1nJv4gXQb2W1YRShhwuuYnbkOVIOJu2i0XLZTTlO/p/auwdt+ytu4rX1Yi4TJAP1/DauWcR4ffRiDDjownT3qrkiEYMEjCAk9zd1G06H9+1afab6EMRnjSTqPPaor6KPitsp6jb5H9ajW4w0t3ZB5HT8dPrRDwTPxRXYd4IXoNdf0rS5YtXGAt6dSDHyBqG9iNIe2NPvAfn/AHqJrdpiMrFf8UQK6jr9TfE8OytCsCehEEVAwuK0tJjrqKlS3cQnu2DdY10962w2LAebilvKY/KjuDY1fGltwB6VYu3bWWBLHqZBFW8FYtYm4zXrluwo5BfEw8oET5k+xqrxHD2QxNg3CkwC8b9JAH4UaOLvDuzzXEz3P5SxIZgdfYD8aq4nhSL/AO3iLdwj7oDhj6eGD86lwuCdhlkx/TqfpR+x2euW7eZ1NoRpKkFwd9eYFdZ1WJiiWq1bwzEwqk0xYLgNtXEsbhY6KvgJJP8AUVYfSuwcH7AFB43S0P6bKAkf/wBHkz5gCitwUcQHZ7EFA7o62xsxVo9tIq5gezphn7u46KNWy+EevIfM19CYTsthLfi7oO2+a4S5nr4pE+lUe3d0fYLoWNlECP6l0+VdLgePJw+CCYVY05VCbYd7aMqkFhOh2GvWr6oczac43HSoLI/3hBH9R5f0mood0P3B+y+GVEdreckBsrMcuomIWBHzo6isgIsd1YU7i1aVfrM1mEgW08lH4CtyR1rP3kvU2d1D0KyYO5zvuT1M/rWUVw9qVBrKbvWI8cfQ+csPw+9dVTJKE6H4iNY151c/9NOp8Z0I0IPTqImmzg/Zm09ptIZbjrmBYGA2g0aNvKt7/Ze6Pgu3CBuC06fL86X+rhq03+hX+hmoaq/UUrXC1G5E9R/er9vBpIOk+tG7fDoqwmD9KPeNg7tR6AtcGvIj6UVwGCUjcVZXD+VXcJh/KhYjMwiAdKbeF4sAdflQZMKDGlKnb65etXLZsuUBTUAwJBj86MY7k5S2OuWsWDUoxNfPI43jVAJvuAdidjGmkjXXSmHg2MxT2wxukmT0qji11EjJM7J9pFRXb0a1xvjPFcXay5bpEzOi+XUUKftRjDve+ifpRUG1yBySdHYuJ4sFTvSpxOyrTC1b7PL3uEtPcAZmBLGBrqRWXsCmvgX5Cpu+GOqE/FYEdKC4rg6GfDr5aa+1O1/AL/QvyFC7+CWYCL7+VdG1wc2uoktwe4J7tiBzk6VTvYRxq1sFRuV0n3H6U38TwNxUbJCqQc0AbRvqKifg7gA2ioA1PiJ0joTV1J0RajYo4aypzRcNvTQEEz5Su3yohwu9c7s20toc33igLRvv0q5gOGLmcjxAA6EeoEQaYuznDbZtYg5BK22y6todBoJjrTOYFAT8Bgcz5W8MmBIMb7mBt6Cme52dtaKSzAQ0gFZOuwYAx671J2dwf+8JsNfXTK80d4y83oPJVX/lBGvnpSuQdNBb+G3AbZDtcuMMw8IUgGATOsZgdB8JFEu2+As28KvdoAzNq27EARqzHMdxpNWewSn7MpBEAHTSdcx336VU7aXf93tgSSCxk6aSBFPewq5EjCW/51mB98dK7VevscOjFvEShJGm5E7eVcQsXGN60NvGBodZrtwwzNh7SxqAs6/0j9aOPgSfJOcQEsBmP3fqRSv2zuD7I/IG4v4KfypjxwZMOFB8QUDluKR+2AuKCjEFSQw9YPp0+lGa2Og/Ec/e6Mzajfr5Cqdh5xIg7Bv+2Pzq9e+JvU/TSqGHeL3nlj3JFRRVnTrOJlAfTmK1ucWtiZO3vPpFVcAp0DCR6Egaf3mpmd7miIBOnwmYj0qMYquDXLI0wvg+MrkEBiOuXz9a8oGymdnHplH/AJVld3b9Be8XqQdlRKXh/wDMx9jH5g/I0XsXbYuBGdQxBABIBMgxp7UJ4ZxS20XU7pbN1WyhBLgo27baGWO2/OhvHOHKjDG2iL17vFJtrbB2EKyrJYwInTz5Vmj2RvLqb2N0u1pY9KLt+NTpHWqlrEozsq6ld9DGvnQXjHETbVUtknPEl9QGO4mAI2q5wPC4pUZrqeCfjUZgANSIBEzpH41p7poy96pcBYVawzVRw2OQxnm1m0UOpBMxGnTfWrnDuGYi9YuFQDcAKiDlUtE+EnXQEa+m1coMSUizhbVwXCxuEqZ8J2FLvbq8Ha2F1lSQZ6MvlUvDeMESjsVb4TmzFkZTBlSB9T0qe9wtboGbEozIGVCQVBmDqNTuNx1pmqJVa2EVeG33TNbRriyzlUMkBNCxXkNYmmPszxKbMpaYgEyZUAc+Zr3gPZu47v3t3IpzKO6RnzlTB6eH5+cUT4Pw+3hQtvvbag+L+ZIjXNrpDGI3A0gHWqOqF0MEdqsQrJaYc1zHqAYj50JtYq4Sz2w5MEvA0AO+gWF5xTX2j4X3mRRiECP4cttM066H4huYgRSVibVwXO6sZ2aDnXLl+AlTmBOwgnXrFdGCYsk+TqPZa9ODtQI0Pn941Lir4G4OvQE7enrSjw7jTW4tWj/LtAk5lEsCSw1nST4RE+9NLhmytqhy/CRrBgmR5VOUWmOvKQllInXmNZBkGDvQW9fQ3CkiRuJ112ojhsTbLd2bgDSxMx1J/Y6UB4pwpLl233ao91n8Y+GEGssTBkDMdegGtGKOcdgoludDqKtfZVFtoAEKY+VDbGKFoZbkMVEZkzFSRIEEiZgDfmfepF44htE5YJUgqzAOCwMQu5HrHKjpEpgPDoFZ52g+W0n8qt4Diti3ZuBmANwHKSRqCNqoXeK2bVx0YksRAgEmZ2I3GnWly7hLlxrksoySNPyjlvTVXI1atkNFniVvDt3zAlQJABGpKsB9SKCXe2d172ZgoQ6FQNh1nrz86KcBRM6W2WQbbHUHLEFZBPQxtQnjPDURmXIIBOUgiOswDoIgwaeNVwK47vc632ExarhgpuICw2zSwgnlpGnXlW3bpyLVsBswgmY01Ycwa5jwnjvdrbt3gMqrllRqJ1GbXWnPi15Xw9vI3hKhh6s2/wBBRkqRJXYt2WYXrZBAIeQY5711LCcVxGYKcQmu+i/jlrlgtTct6kyfKmLhXEMLZuOl+9bQlYAdgDqVj050iboaVWN3EsW5cKcSGXcwRG50lV30oR2pvI1tRrmka53YwARzA5mqdmza8SBhmEtl3mFOtD8VZAUMDqWIIjQAU8hI8gC8g13+I8z1PnQxL9u1fDXPg8MzJ0zSfoKKRMjNzJ28zSVxLEd5cJ9h6Cpx3Ks7TwntZhGnuGUaCQpKyB1G/OtL3ElBBRvSHOh2H3ttfpXFuHW2LjIYPWuodkRZNz+eyggeCZhn2Gn5UdKukB7bssBbn/yHzk/rXlN54thk8PeII5Qf0rKfSJrEvG3cPj71uwiW7dy78Ny2PECAW1iAVgHQ0J7XWnwXd2mlbgE5kMBhBBII5TSi1+93wa0pU228BGkAHQyYkefnTP2x4l9t7qbkFEAyRPjc+ODMACFA3mi4xSTZVSluogXAcRuNCoM1w7baEa/Qc9qaeAdo1wzOMUReVlgpE5TIMzPqKF9kLGDtC8t5pvPojQYVeY30JO59B613ODVyroz7yzOwP/TFLK5StDKoRphO2n23EuM4S0JZQNwogAx8vemW7jWBRUYggxJ5k8z9KUuA9wly73bko6iFJMrB115zpr5Go7926DIUlJkToRrMelBR6MMpbKSGnGXjZ1vJvLBtJzT4gTuSDof70G4bx9rbuAQFYRsNNZGoE9aa8Rft3cDcS4yMbjMVhTmBzSGk7GP02rntvgjZwFcGWGrbD35Vbu5OOyI99HXuxhwHat0zWXMgxGpzCTqAd4O8UP7TXLV8fy5RgslmfTTTny/QVax3B7IQKI7z7pgbjrrMcv3FLfG+G3ANFMnfKSQRziddtY8qTT6lbaurJLPHbSWxbglggQuCdGEEMp5EMJkVCvFL2PxKZ7oQsuVnjUqoLExzJIJjqadf/wAcYdUUv4Wbl4nI56kuADS1xvhCYRXdFQlR4GjWSQp9CAa7V0QND5YxG7YxDpYW41lIKhpWFIUwdSNzufPlVzsviBbuXbKs1x1EwuoRUJBZieuYKF5z6VzfC3bzhYVSDzjWPM11HslYtjDi6mVbmbI5y+LQ7GBJ8J05a1LUoc9Crg5L3AbYFcPee6DN7ZlMsQSSM1samSQpPSTB1ognZG8yjFd4iEr8BkmdjMfI76/WftcpRWYqZVlYlVMtbVzJMAwQhI96N3bi92toMtpA5EM5J1Jbc6kFjHl6VWUPFbIRm9NIV71q2r5WfN3SqWykiWY6HUGQOn6Us8SsYDvWdr17vGZvEpXLnOpU+HQCQB9a94nxQN310wpuNkUgbdYbko0H/NEGtcd3d63JSUMNoABmUZZ5aRM0vduJebi+vBvb4U968+IFsLbOuZmADmOR3Mn8N6D4uxft2j/LygkksCNeXI7CnTj+OlIUAadI0H4Un4e+7AqQWAOnrzFJHI7A8VAjB8QcQMzQGnLmMcuRMTpW+Jus4YqHYDUmCY8zGgqMYJUkyWmYCxyPM6gCmbA9rv8AdlwUZEMAXFI/qBJYRGpmTV7Vmdp0LoxGaTGh/QUc4dibwupbJJRgNJMaqGHodqWsZfYOykk5WK/IkU9cJw+VhctOWQKsDQEygEgQNBp9aE42dF1ZU7P3rl7GW7TTJcQOnprr19qK/wAUMMLD2ldM0ofDI9iQCYnX5UuPaNjEd+l6LivnQAbHNI1Oh6bVV4zxO5fuXLrtLOxZvKSNB5RoPIUq0VRz1qV1sEeF8dRMSpdzlJIJ9QQJ00AMTR7tFx63ZVFnO8sSoO0mBJjTnSfxrhttGtEAxH8zn8EZjHKZHppQW/en0plBHSk27G0cWtuG7vSRtPiH0HzpdsKFeSdNaHqCTA35RRBLYG5JPM9Z5en5a867QqpHKTTsPdncMrXQVKjJ4o115fiRvTFg7TM6qoAIgTAnNM/OkbhvGGwt0XraKxIynPqCp5RyOgM7yPWen8E7VWHw2e3aBug6rGoY+LUjlvB51HRKxpTTA2NSLjzIOYyOleUh8avM9+6zGSXJJ6mayr6RNS9BmwHZ2xauu1zEG6NggUqTO0nMdh6VT7W4S0gDWgVB002ketDcVxN825mQdPL0osLwvorXmn8qzJyu2bEo04oUFukGZou1q66K4VmDTqATETvWfy2xGe8AltRosTMaAGOsz7VfxnGkZRaRoQbACAPpEVVuVqkRqNO2Sdk4GZ2MEmBoJEDfXnrRC9iyHysddweoPP1oLhLirOp1+hqHiV4uACdVPLoeX4VVNNEXdjKuNIBH7mqtziZUE6ggTB1B/SgVm+yrBmOTch+R9BW/DMR3t+3ZJbI7BSQs/FpIUa/vlVsc9KpkZ49TsI8JTEYq6CpLMTG+g569ABXRMT2duAKcwZhGmXwyPMmfeK17P8GGBsMLZzs5nMQAY29tqnTFXI13rHJWehjlp4KnFuIXwP5ihdz4Z19zSP2g4i5tgkMskEa8wTTXxHibQUYyOYrnfH8RICAzBMjpG3lrvSw3nY+So42EcPxIMFYgA7NERmmNB56aedOHAbl1LYy2yAXz96xyjNtCkjWIjToa5ngUNy06DcGR8v8A60zcDu8Ss2lChSjHRLhEjMd4MZZmetNkgqdE4ZZOk9zqfErRu2NSUJWCTOuXf4+THSaTuP4/IUVl8ZuC5mk6C1kn5yORo9hOLuLSW3tqX0V2ObKGYgDfWJgSB5ms4kLeR1v3EHe5UXICRmYaCdzO+sCnjJThRDNjlF2hT7R9mXeWUFLSAd5bFtlCDXxrMHLrsdtTtsJ4/wAQ77LbtyFXKNSDLbbjlz9qe+IX0sL3gYI2WC8EgqTPiJcycx567RtSnc4dYe4Ltq4BIkoywoY7lQCSAeh2n2rseRtVMbLja8UepHiS+S2pJdmAEA+Ny206AbQT057VBx7hr2bDAOuYnM6qNlMSoM7Dfz1o/wAOwK987BgWRQmaRpAlzpOplfST1ND+JmbgCiSdAOs0qpPYaTclTKvY/DJcw3dkKc7tmBPi5ACZ0Gk/OrfGeHWrYIFu3tyVY/WtOC8D+ySWu6swiAIAE9dzB1Og5VX43i1Vf5jzm2PP5dalkXiLQXhtgJeF27zMxPdhdWIEzM6ATodN6O4K4iKqWUZp8OZmEwuuunroBQLsziCcWuVSykNIPkp1PvA96K45R3qEqUViVnbUiBoepjWhO+GCCXKIcfgG1ZoPlQy3eUOD93MJB5a6jbXSmDF4cFvjJygA+cfqaK4HhVq0mqrmbUyASPLXpSqVDShYu9q2AVCrE94NpmBoSPIEx8qU7h9a6TxDBWjuiN/lFKHGuDKAXtCI1K+Xl+laI59T35M0sGhbcAfDPoTz/f7/ANauYALcu21ZoWfEecbn3I9tfKhNu5HoasYa0XzEEAgSJ0n9iqPgmuQpxy/ZDFbA0HM6/WpezXfPmt2XKG6QrEaDIJJPURrtvqOdArdg5oNEDfCAR1ke2tJxsij8SbZDxBrfeMLc5AYXzA0n3396ytFZY1tqfMm5P0cD6VlVshRJxDEoXAT4V0nr1NMNrDDKNdOXpSobVWziCR4iZGg6AD86EYpFJScmEcTYUkyZ8poLdXKxH7ipBdM1sbBcyNh8R6D/AFNEUv8ABcDdxLhLQJ6nkoO5PtNdH4TwOzYAzqHfmxH5UE/hgcj3yFhRbUSwMksT9IWmPHYobTr03PyFRyOuDRijfIWx2Bwdy34rVskjnOg+dCuzHDMJYxPeohFwjLbE6AtoY6EjT3PWoM7HltQrGYkTpPqBpp51HW7NLxQob+02a3c/maZ1BABmORpUv8eIbIuqyZPpVBu1NwXXGJZ7qNzbdfSRtyI8qhvJbcZ8Ow13U7e07GtM8bq4mXDkipNTJMVfkkgzPWk/imHIcmZza77etMHenUEEMOtCu0eEW1c8M5bgzAnrswkaGDrpyIqeLkt2lx0qiDg3DWu3UXOEWQXaQCig6trpI5DrFdVvYLBuQPtb5tIRjaAfzOkkeQ1rjyXYGp9fyFXcNgr90Du7TssxmCtlk9X+EfOqTSa3M+ObjwdiXEWS4F6+VQTGmk8jrIn296We3fEbVq7ZGYfy3S5lG5tjSRsNZJ5bHarXA7l/DpZJuZmtxmClhKg6rMa6QKIdu7f2nClSuUuUadGIGYSdNhoTvtvzqXZpJWrsr2hSpdDfhuNZ8RiVzKAndZTG4KkGSfavMWwN1M96yLYfUFNY5wYafeBQBb7JbxFzxK19AQQYyst1dPlm18qZcLwkPYtuuFzlkQ95mDSSoJ+9zM1KdvxRB2TJePU31aKuIs9yHa1LW7xzW4EQIAOYsOoEHmNaptw9bbG4HDNlgsx8Ck6sRAkwJG9FOKlGw/cX7LWz/wDrVC0gaDNGoGsa0ocZw4YN3t0594WcpAG0EkCTvAquq6HUNgRxvjZvOUWCM2r8j/hUbL5czvQbH3muXNZdvTb2FWftaDRV+Z/Sr3CPFJhVHoBJjUmOQA3pt29kLW3iZ72fw6WibjlwQCAFB1nlpvBg9NKv4nHG4fCjSeRHvJE6Adaw4uwIKhm2loExzCnYdIH61c4YrFgVtqFfMTJJj+kHTz94NdJwjG5U2v8AX7gSnJ0rSf8Av9iuLJZ0E20zEDMTOo02216TvpvTZheF967sXItDnGpJ5DpXPu8L4i2x1RHUk8sqsIyxoBA0A8q6DwzEB7QKscpJOnPprWdRezkXnK1UQquGw4WAinlqJP1pc4xw60T4BlPlt8qs8SvhRyHmTQW1j1bZxpvzqqcZbUZ5wcd7Oe3OHsLzW2GWDr6co9qYcPZtLagD9fnU/FLyq5cKcxESelBruLYdI6RVbsmlRXxdmDI2q3hLmHuoLd1StwEkXU3joy7H97VGjFtwI5zUF/DFTKkR16UA+4ZHZkHVAbi8mkaj96VlV7HaEqoBRJG8fjWV2p+gNMfUXxcNeh6jzVbwmCd9fhTm52AG/r+tVSb2RJtLkzBYd71xbVsSzGAK632c7OYfArN3+ddaJkSoI1hV/Pn5UH/h/ZU57iLCL4EMDMxjxXG84geUmm4YNiczMB5bkT+GlQyT0ukWhG1uB8bw9ncOHKQZGXSFmYEQPbYVFxPDIgz5WzeTEc5APX3ovdVdcp25naqd/UAvqDqIGlR1yLKMQYcXPMlh10P+tUsTf1kk6zO5gbaedEeK21MMBBEbcx/pQTjUgSpgkaac9tz50L3NMeKe4J4+5uCREW/PddJPrNA8PimQyCfSjWEUG26yASpBMaSRpsJ30pc2MHcVrxS2oxdohUrD/wDt9kuW3IDgAggiJHUdDP4Vf7Q4i3i8OHtTmTWI8vEPYfhSiwkVJhr7oZSQR0nemlG3ZFOlR0X+DfDkFvFYu6ARbCohK5oYjMxA66pXUcL2hQoAj245gq66c9CBST2A4vh04cAogm+RfUqG1KZgQDuDCa6nQ7kUwLdw1ycpsmQSVgqR108JAHpUssmlsaMeJONtP36G129hHJJtYeRJzLbGkCdQYj3IqpjMOb6SoCp3ZMKBoQIIAB2LT7a1D9mwBYSCWkeFGu667BTJbkIAq8cUDOVGs2gMpmyFIYmI7tDpIaZjTnU8Em47jzxW6SYmYPhF6+WtG4bIRT90sGB8MHxjl+O1MXZLDthk7nO1wW3Ma5AAVUxGbaSTvW7WHRySCSynZo0B01n0MVvwvEuiMW8B7wkzrplXUbmnhHSqIQWmGiPBY4r3rsWe07CMq5F+6YJEpJIJA58hSXxngYuuGyXkYiMqWzMchDABddCxrpeHx0Ws5ctppGTWNJmOtD7naG1IDXXtyJLZFZQfSJI85qbioyTcn8lozk1SSPn8WyXyahpgzyMwZHKKP2cWltCvIiI5wNdfUwfYdKbuMcAtYxji8PcyuDkunuzDNsLoUkESNx/qVfGcKFy9dyK7BCARKjQDLOuuuUnStEpRUNhIY5a9+hS+2d40IpnZRG3n6DembF44Lb7q2Y8PiPOBpp66D1NUuF4MqAwGUaE9co5HqSRrQTiGKZXbnLdP6f8AU1lcVJqPyaHNpOXwEbWF+0ulq2wRSDJO4VQSWI589zzHma9xWFa6e7wjMq2l8Ci5lMTqzaiSSaF8PXvDqSAYBI0JnQD3OtNWHtraAQABeenXmeZqsnXBnjvyAeK9nrrt/wC8LhgSWY6EbxvpNEuA8DdUIkNBEkTHPT6fWr+IJVjJXXUwAKvcPusojKxVgW5RpGvXnSa29jS8UAViuDk6MRFULnBVUEzRf/abPOikeR1+RqLEGVJGuldbDoj6CfctwSD1itra/v1rzEXhJrBsNasYWDb1kBiPOsqbE2SWJjp+FZTUKD1TWPPej/DbLYhlsjS2vxHlp+goHbEKWPPRfzNOnAYs2VJjM/iP+HkPfejLJpi0uoIw1S3HLAlLFsW7YgAan1/8j+9a1biJJImFXfnHL3M6etBTjdDrqBJ83bb5a/Sse+BCTogzOerHQD2H1nrWNmpIJNea8QqjKu5/uete4vBm84MkKghRPTnHnv717g+I2EhWY5ufhMSeU0Su4m2qZz8Omw5VyTKJIDXGMZG+IbHqtLfGj/UCco+sH5jX6UY4txFSoe3n8LDUrAMmN6HcQGYsDsf3+lJNuJp7Ik5MXsFcIkZtD5UJxJ8bT1P40WZMpoG9wkk9TWnC7bZn7bGMUl1JVapFuVXD1utaUzzxi7IcQFvE284zW2JDrmKhhlMajYgx+zTu5xNx27gkJPhRVLkDoTIn1NIXZThzX76IoknUToJHnXZ+G2sThwqXLdgoNs10I2pk9Q3uB61DJHW6N+Cahh3e97K62+dhRwvZvGl5ysdeWVT/ANxIptFh8PaQrh7iaeKCXOZdy3IA7yNNeogEsK4vMFNhlk6tmXKPPOuuwjSjBw5X4LyoRtIdx02zianCDi+KFydoi6v+fqxfvYVsRaRl8JKhgD5weXOoLXC3UeIAqozFixUaabaztMxTNg7YVVRnNxgWOcqBOZi2w0ETFU+0l3u8NcZZJEaDfU8q0qNmV5KdLgGNgy6t4TppIP3tAYHOJ6cqBYjswrDMcQWZj5mJ11HID8qp/wALOJd6+JlVU5Le2cyTn1iTGw2oriBdR86lmEmVWymhHLNBb9/KfaF4fYphtSa4L2BwNy3ZVUW3eVAQua6ykiTMKVC6yedJvaIHDFXQZrFydgBAB+EwN1MjWiWN407Sr+EHycfXSqvDLIvqcEUi3cBIZcxCOssHBM+QjSdB651kU6i1RfRoTl1FTE8UlmhSBIABBGkTMeZP0qhiMXbuXCSsiIAAjUcz9Kk7R+FzauoyX7ZyGNjGoMzqDMjyihFuw+8AgbmtEUkuDPKTb5sO8LtKMgYQD4z5Lyg8uk+dOPZPgFm/dY3M3doJCBiAx8zvHp1oFwVrhkwIJFuJEgADYf06/Smvh+JXDBtoAIBHnr9Wj5iprdhfBb7U3LFp+8yyzGBIEDKBJ/vQG7xnNaGsZiZnTSdBPoAfeh2Jv982e44knQCSfJQBz9P9NmBKsn3h4hMNK6awDoNVAgzpNGX0HxbO2SphbdxRcgfs/hzry8yqIX3qG1daDNVcTiQNSRU6NdoDYrhMHNM5jtHzqrxBUVlUbiZ9NI/P51ax/HYEW4J6kbelLj3CSTMk86rFPlmXI46aSDS4kAcqyg4FZT0R0kQ8bAcpA9qZnxEknloAPJf3HzoBwaxnurpMaxzPkBzNH3tlT4hDTooMn/WkyPeg41sXcJd2Ddcx9ensKsrfOQsBmLN8/wBwKF22k5RqecbCnHg/DAFXMJrM+TVGOwFTFXGmbcNMDWSZ5z+VMnGcO4wgy/FpIqfEWUtkNEnl71s3FLLK6BgSDBjkR+dU5Dp2Eu+l3uLgYaZc2nVWB666CtL9zxA8iAf39KYuKqPs9wjmjfhSljCUS1O+Wkybop2Z6chT4vb8LR0n5b/Sl2mMtmzehFLgFW7Pw0S/9BeJSMp8/hhwA4q6SQQlsgs0aEMCMgkRJ39PakUCu9/wiwXd8NV48VxnfXyORfaEFaKswxk47oZMDwPD2YNuyq5Rpl/IdTQfE8euye7s92Z3yy0+ZijOB4u8hXNktt4EcgHzZn0+VXf9sasCNjGlQyyjVKVFYRlF7xsQW4tiCYD3Z88x1/Typg4Jxe82a3etFWyki53ZA/zBhB0/Ci1577mbGItD/ga1/wCWaR8qWuIdoMYbwsFhbJbuyoUHMzA7mCNRtA6UmOGl2ptmiu9XlSr12oZ+H4hzbXvYLiQSI12g+WlVe0yq2HdCwGcqo0B1J6HQ6Sfb3obheKsXCFcpMb/OPWgn8TMPdNq06621Ld7qPvZQhgnXxCNOtaFKo2Q7lzzKL2t/dlDsKlnBYq5au3V/m2kKZubIWzLI0nxCPQ9K6DwRkZS9tsyMWymI0kDmOorhFnCPcv2xaAzDxSTGVUIJI89YroHDExQ7pbLlVhi6tnyAeEbqwIM6wDvvzp4zjLHqfIubs849oeNO0l7eh0V7YO4HyqPul8vpQD/YNwLmv46+o6hwvn50BvX7ZvBExGOdZILm9pMaQAo3NSlnxx5BHs8pcPb5/wCG/wDEXswLsYq2JdBDCN1/+sz6T5UlphG7oo7WxmA1tzyYEyGAObYc966YeB3c63LWJLuNluzqOYkEiDtsK5n234Jdwrm4uYWXaCDvaffISOXNW5jzrn4hnBQSp2X+B2U7yLWqqJknUk6a/U/TlV7jVlXFm0DJdpI1nKupPpsPUil3sni2AuORI8IEaTv+4o9buHO18jMziB/woNQI5E/EfXypUgWZj8iRbUQSIJ/pUDbnGmv7NJV7iT98XU67eUdPpRriLnI9w9IExqW3/wCn/Xalaz1olcfIRXjTMxVjEbdPeh/E8dnMA1pbtKbkPIU7kRIgE6TpyFUn6CmUUTlOTdGpNbqKxUreKJyR4KyvKygEb+z7AWQudSQJy21MgH+tzrqTsKHYu3JJza6kjyjT8at8HP2eyFI8d4S3UaeHTyBn1Y/01FxfBW7V3KrhxkmRr4tQduVJKKXiZVR00mun34PeC4le/X/i5RzrpFl1ygjpXJXBRyUM5SNdvOQD+dNvDOPC4B4gr8wdj5ipSj1QYyfDDx4ioJJBY8gASQNth1offxQO1lx/kIH1irFvEwPBp1PP1qN8XOxPqaVMr0Ir2IUWWzaBjAnpz+k0H4tgLjLmAfID4TIKnzgbevtUNy+uLLotxUy6IrSCx6g9T09Ki4BxTEWXCMhe3MFW3HWD+VaIY9txO807pX+AcpAGlCcdZyufPX5/3pw4twgL/NtwbTnwEe5g9DoflStxEk3PECIGk1LFanRftqTxKRVFuvo/hto4XhdoAKWtWFkMNGOUSDzEmuEcF4Q14odMrXrdqOZzsAY8gN6+iuLcPa/Ye0hClgBJ2EEH8q1etHlpJSWrj8ADBdp1vaPYZCPiZSGURrqYB5bVh7RhJAEDmco5/wCbeqf/AKZxarl7vb+lk1/6qrXOzeJj/wBk/wCZ0A/E15k1knK9J6F4I+V7GY/tIyD/AHe0Bz7x3JUf5Jgemg8qH38PeQ571xWuuO8XxjNmYEqYUysaHlGnOiWH7GtcgYh7VteeW4CfyFSv/D7BKZGKtqOfwgz6hx+FascZ1ujo5sUdk19eW396FzAcHxdzEB0tzZzJmZyAIEZlEmTzGnOug3xauWxbRjlXKCWGpjWT0Hhk6c/lFgeHrhUFtL3eLmJ32PhgfEf3Na3oU+HZhMenh/KrQi1syHasyyO104r8iVw9FuXe9Aym13luBzXMIMdYyim3ituFcZiPExMHkT5cteVAey/Bb+XvGYG08sQZLs0jU6dVPPnRXi2IQXXDvqAVyjnAnffYU9GaLbYPyJdHjUHlmVmB+Rqwt+wAMgJKiBJ1j15fKtOE8awpYq1oJ1LREc56UYDcLywDbX/AxH/aay5MGrijWptPdMAYjibAgqpBGzBmH1qphMTcv4g27k3hfAR7b5QCAJEHQBhqQd59aaLPCOGsfDeUk8jeafkWrXHPgcM4AKK8TmGZio8iJgmlx4MkHzsc8ybpRt+whdqMGcM5FsyBIQhjlhTlIjaQdCOWnWhtjihNsZhDCJBPLSPmP3rT/ivsOIt/ZrRCs0lTlaA5G5Lbk/Wk7FcGVTleVdYV40Gg8xrMfUdDWlmdxcXTTXuBu0GKBXLz0JPzAHyPl150FUae1Fe0dpVVMogncyST9OvnQm41Atj4IrnQc6iyVZVK1bTWusOnqVyK0NeM814Tyok2z2vK1zV7REsbeH33a5cDDNEKp2zamBI2G7HrzqxiT4shCmY1kmPYH+9T3cgVQgAUcjuQNySdSTpt1r1sIzKLgOXmoPWNABz/AArLknqdm/FBKk/4wFxFcrghApGxg5TyEg7eutDmUsZGhJ5A7+VH765mi0CQdGJ1+Q9B8zQ7EYUATqCDqF0MeX79KMZULlx9GVk4jeTQt86s38Y9y2VN2MwO22kaGOtVLY0JExyn9+tQYokQQflVVXKMrbTpvYsWQqERHeAmZ5dCPWnvGlO4F6z4bggt0YenXz/1rneJIMNz502cJum5YKAGMpHzGtPVorjyd3L8eq+pVx/F2+z93Hhz6HzIJ9OfzmqNvGKQcwBXofWpnwYuWAufKwaROxaDoTGmk68tKocO4Neu3lsKpDt12A/qJG6jqPapygpblXnnjclWzb9hz7IXUvYywijw2ybmmyhVInTlJFdK43jFdcoZlAKmQzLIg9NSNtPShPCOE2cHaFu0JOmdzu7dT5dBsKg4gmfXPB9KRZNKpE3DVLUzfuEfRFLf8TO5+ctArW12YDTF22PI2w5H/NpHSoLZYrH3R6Kvv1NGOA4MvbuMhB1C7a6a6eWornNpbbh1Ndf58lNuwpI0xSnyChR8lMVWTsricOy3LMMV+FkMxPMqw136GKZkwtsKc5bTef7Cr/C7qJbLlgFBJDHSB5nnQwzeSVP7nTzShHo/hfgSsA7BFuFyWurLBjJDqxR9IBUZtuoqfFY9bfdd4wUkHn/xtQHtX2gRrt+7YHggKGAiWkSw+n1pW4rxi5cSwTsoIk/e8bn9RpWhSSbDPBOcItr9KOp8GvhcLbDMJynQHN949KCdqoR8/wAXeifQgZdNNdCNvnXnZbio+zW7apcdhmDZUbIssxEuRlGhGgJPlTDjOGJc7vvBKo0x6gj5TB9qO7RmjWPJ4uNxJ4fgEvt3I0dwWZhrCqQWkHYwBA6knlTdwbs9h4zJatQNM9wBiYMHfnPpR2zh0GXIiDL8MKNOWnTQn50u8Z4qtm7ka3dAbWbQDRruwnn5bRzmkkmlaG1d46SCOPxtlBCoDyBygSTtpFbpgcO1tRftWmMRrbUn57zQazxLh85jeGYakXc6n5FYqve4zZz5hirMf0+IwOogb+VRSlHflheNy23XwFL/AGQsXQThy1pgdNSyzvz1HzoHxvANi7TSIxdjR1B+Mcj76EefrVjEdvbVlSuHVrrH7xGVZ851+lKnD+N3lxBxDGXYyw5FdBl9IFW1KPuWhgzZYtS6cXz7ezE7iWKdvAx0U7bQf1qr3k07/wAQezylRjsNrbua3APuk/e8tdD569aRF5U7RmTa2LbvAAqniLlSX2qoxoJDZJ9D1TGtZ+JrAPkK83NEkeVlbxXtcdQ88PEhJ1lyDPMeIwaJ8SE30B1GVjB2mQNvSvKyvPn5vg9b/L4l+RSxV1hdeCR4jsT1rLLE2STvO/P4Z/GvaytC8pD/ACK9xzn3PwqfcjU1TvbfP8q8rKpEy5OfkyyP5Z/fMU9dnRGGJG+X8qyspo/kH7CLZuHun1PxLz/xU9fwl+O/5KkeUl5j1gfIVlZQy+UOPzDzizrVYb1lZWU0Gt5ANQBTZ2TH+7r5s0/OKysq+Lkhm8oRxSAjUCuPdtcU7YkozsVGyliQPQbVlZVpqsbH7Bvl39ClilHcP/hrq2I4VYXhjstm0G+yMZFtQZNoneOpJ9SaysqGHk2/+m2lD3/4If8AD8+B/Q/lXQ40PpXtZWiHlPM7V/cZvh9qUuOse+XXkPzrKyi+CePzA7iShrN7MAcolZ1gzGnSlJVHQVlZWdnowbs3IrysrKkelHhDj2OGbD31bVcw0Oo1EHTzrjbDxH/FXtZWqPlR4naP78vj7Gl7c1XNZWUSMj1tqkXasrK46JpWVlZX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://divinus.euskonsulting.com/wp-content/uploads/2013/05/Gerrnikcomida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6064"/>
            <a:ext cx="4267200" cy="32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2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uscounviaje.com/fotos/agadir-marruecos-1159/mercado-550-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579822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actoriadecocina.es/wp-content/uploads/2014/09/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26" y="3028950"/>
            <a:ext cx="49276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s-blogger-opensocial.googleusercontent.com/gadgets/proxy?url=http%3A%2F%2F1.bp.blogspot.com%2F-A33jqU0FWG0%2FUkwO3kcwpDI%2FAAAAAAAAAmY%2F8KrY2EHN8Hg%2Fs1600%2Fsalsas.jpg&amp;container=blogger&amp;gadget=a&amp;rewriteMime=image%2F*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1" y="4419600"/>
            <a:ext cx="378979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1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meronocomer.es/sites/default/files/styles/colorbox_grande/public/fotos/foto_3.gif?itok=lSou4S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18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6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sphoto500x500.mnstatic.com/el-gallo-y-la-ceramica-portuguesa_135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005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1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criba.net/wp-content/uploads/2015/06/Cartel_dieta_mediterranea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5010372" cy="60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1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edualimentaria.com/images/dieta-mediterranea/cuenca-mediterraneo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77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Resultado de imagen para une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0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4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tic.ellahoy.es/ellahoy/fotogallery/625X0/274081/aceite-de-ol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80361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dietasmediterraneas.com/wp-content/uploads/2015/10/en-que-consiste-la-dieta-mediterrane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10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68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1.gstatic.com/images?q=tbn:ANd9GcS7ToUnO10YfEQiqfj1s5q7hYIelBHB8jKu6_62mCGfvMn7R4-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32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ricanaranja.es/blogricanaranja/wp-content/uploads/2013/11/Como-cultivar-un-naranjo-en-mace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2390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01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kaosenlared.net/wp-content/uploads/2015/03/pescadores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3246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16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grotemario.com/uploads/media/news/0001/05/c147d0df66dc4575e3038b983267f6c71c0d09b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3152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1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minoverde.com.uy/wp-content/uploads/2014/04/conserv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6629400" cy="49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Bloque III: Tradiciones culinarias. Introducción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Torres Rubio</dc:creator>
  <cp:lastModifiedBy>Sonia Torres Rubio</cp:lastModifiedBy>
  <cp:revision>4</cp:revision>
  <dcterms:created xsi:type="dcterms:W3CDTF">2016-06-13T14:33:20Z</dcterms:created>
  <dcterms:modified xsi:type="dcterms:W3CDTF">2016-06-13T15:10:51Z</dcterms:modified>
</cp:coreProperties>
</file>